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079" y="196644"/>
            <a:ext cx="28103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en-US" sz="8800" b="1" cap="none" spc="50" dirty="0" err="1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8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88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1867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26623" y="196644"/>
            <a:ext cx="28103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en-US" sz="8800" b="1" cap="none" spc="50" dirty="0" err="1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8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88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4119" y="196644"/>
            <a:ext cx="28103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en-US" sz="8800" b="1" cap="none" spc="50" dirty="0" err="1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8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88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905" y="62909"/>
            <a:ext cx="3022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713" y="1006603"/>
            <a:ext cx="574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13" y="1776044"/>
            <a:ext cx="635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ডিভাইসগুলো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শনাক্ত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17106" b="10165"/>
          <a:stretch/>
        </p:blipFill>
        <p:spPr>
          <a:xfrm>
            <a:off x="4724400" y="2707713"/>
            <a:ext cx="4358345" cy="1635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20435"/>
            <a:ext cx="2381250" cy="238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/>
          <a:stretch/>
        </p:blipFill>
        <p:spPr>
          <a:xfrm>
            <a:off x="6096000" y="4314082"/>
            <a:ext cx="2971800" cy="1793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2" y="4343399"/>
            <a:ext cx="1447799" cy="16913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33307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5464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6615" y="5464314"/>
            <a:ext cx="118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9107" y="4525333"/>
            <a:ext cx="1505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70238"/>
            <a:ext cx="4191000" cy="18822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36355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কি-বোর্ড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45" y="2895600"/>
            <a:ext cx="4617627" cy="309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23442" y="1143000"/>
            <a:ext cx="8882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7652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0049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2" y="108637"/>
            <a:ext cx="7672848" cy="3425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42" y="3665537"/>
            <a:ext cx="8882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গেম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খেলতে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গেমের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করায়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4992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44933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948" y="90948"/>
            <a:ext cx="5743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43007"/>
            <a:ext cx="3790632" cy="4175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860" y="4191000"/>
            <a:ext cx="8853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বৃত্ত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ভরাট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খাতা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তথ্যগুলো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প্রেরণ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3403" y="762000"/>
            <a:ext cx="2508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Optical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761530"/>
            <a:ext cx="2155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743200"/>
            <a:ext cx="253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Reader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0632" y="176734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OMR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5715000" y="867696"/>
            <a:ext cx="762000" cy="275213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7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45" y="0"/>
            <a:ext cx="4608455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02" y="3918156"/>
            <a:ext cx="90014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রিডার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পণ্যের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গায়ে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কোড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সাধারণত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পণ্যের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58" y="0"/>
            <a:ext cx="453800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50071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80" y="2362200"/>
            <a:ext cx="9035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নিম্নলিখিত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ডিভাইসগুলো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 </a:t>
            </a: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রিডার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33243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7050" y="27546"/>
            <a:ext cx="300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713" y="1350985"/>
            <a:ext cx="5594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49" y="4784642"/>
            <a:ext cx="8902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রিডার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13" y="2133600"/>
            <a:ext cx="635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ডিভাইসগুলো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শনাক্ত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28" y="2903041"/>
            <a:ext cx="2141372" cy="1511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30" y="2250338"/>
            <a:ext cx="2396693" cy="1864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5093" r="6090" b="4945"/>
          <a:stretch/>
        </p:blipFill>
        <p:spPr>
          <a:xfrm>
            <a:off x="692817" y="2812963"/>
            <a:ext cx="2225039" cy="17895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9752" y="3353778"/>
            <a:ext cx="143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4245114"/>
            <a:ext cx="308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4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9723" y="4016514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মাইক্রোফোন</a:t>
            </a:r>
            <a:endParaRPr lang="en-US" sz="4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5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3780" y="1350984"/>
            <a:ext cx="4031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64" y="4218036"/>
            <a:ext cx="8959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পরিচালনায়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" y="60079"/>
            <a:ext cx="52387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3810000" cy="3590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2035366"/>
            <a:ext cx="3657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9" y="1263444"/>
            <a:ext cx="8991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মঞ্জুর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মোর্শেদ</a:t>
            </a:r>
            <a:endParaRPr lang="en-US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5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r>
              <a:rPr lang="en-US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হালসা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মহিলা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দাখিল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মাদরাসা</a:t>
            </a:r>
            <a:endParaRPr lang="en-US" sz="6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কাশিপুর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মণিরামপুর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০১৯৩৬০১১১০২</a:t>
            </a:r>
          </a:p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payel_cworld@yahoo.com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04" y="108155"/>
            <a:ext cx="2590799" cy="2590799"/>
          </a:xfrm>
          <a:prstGeom prst="ellipse">
            <a:avLst/>
          </a:prstGeom>
          <a:ln w="19050" cap="rnd">
            <a:solidFill>
              <a:srgbClr val="0066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" y="381000"/>
            <a:ext cx="4495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2286000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712" y="2057400"/>
            <a:ext cx="8902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40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সংশ্লিষ্ট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যন্ত্রপাতি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৪৫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16/০6/২০১৭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খ্রিস্টাব্দ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1" y="624348"/>
            <a:ext cx="4495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r="22157"/>
          <a:stretch/>
        </p:blipFill>
        <p:spPr>
          <a:xfrm>
            <a:off x="6248400" y="167147"/>
            <a:ext cx="1905000" cy="3033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465" y="2023987"/>
            <a:ext cx="7732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424" y="3253129"/>
            <a:ext cx="890257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সংগা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শনাক্ত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৩.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রিডার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6586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37" y="76200"/>
            <a:ext cx="4033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936" y="4358014"/>
            <a:ext cx="5139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ডিভাইসটির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6024" y="4358014"/>
            <a:ext cx="2325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কি-বোর্ড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937" y="5174159"/>
            <a:ext cx="5786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কি-বোর্ড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6928" y="5174159"/>
            <a:ext cx="3000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142" y="805101"/>
            <a:ext cx="4597858" cy="34483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" y="798834"/>
            <a:ext cx="4597859" cy="34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174" y="137652"/>
            <a:ext cx="44957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1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endParaRPr lang="en-US" sz="115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174" y="4017661"/>
            <a:ext cx="86739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13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ভিভাইস</a:t>
            </a:r>
            <a:endParaRPr lang="en-US" sz="66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74" y="355803"/>
            <a:ext cx="3555594" cy="35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14662"/>
          <a:stretch/>
        </p:blipFill>
        <p:spPr>
          <a:xfrm>
            <a:off x="0" y="0"/>
            <a:ext cx="4488871" cy="2389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1" y="-1"/>
            <a:ext cx="4655129" cy="2346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300" y="3178076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সকল ডিভাইসের মাধ্যমে কম্পিউটারে তথ্য দেওয়া হয় সেই সকল ডিভাইসকে ইনপুট ডিভাইস </a:t>
            </a:r>
            <a:r>
              <a:rPr lang="as-IN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বলা হয়।</a:t>
            </a:r>
            <a:endParaRPr lang="as-IN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57948" y="5464314"/>
            <a:ext cx="260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/>
          <a:stretch/>
        </p:blipFill>
        <p:spPr>
          <a:xfrm>
            <a:off x="31956" y="31956"/>
            <a:ext cx="5428747" cy="243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b="6694"/>
          <a:stretch/>
        </p:blipFill>
        <p:spPr>
          <a:xfrm>
            <a:off x="6049296" y="46704"/>
            <a:ext cx="3048000" cy="2639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24909" r="4642" b="5629"/>
          <a:stretch/>
        </p:blipFill>
        <p:spPr>
          <a:xfrm>
            <a:off x="29496" y="3004944"/>
            <a:ext cx="4390104" cy="28821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819400"/>
            <a:ext cx="4495800" cy="27105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46229" y="22860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কি-বোর্ড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5499" y="1865690"/>
            <a:ext cx="110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মাউস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508331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3167713"/>
            <a:ext cx="152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35" y="80613"/>
            <a:ext cx="1955165" cy="2967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05200"/>
            <a:ext cx="41148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7834"/>
          <a:stretch/>
        </p:blipFill>
        <p:spPr>
          <a:xfrm>
            <a:off x="29496" y="29497"/>
            <a:ext cx="3733800" cy="3156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1" y="29497"/>
            <a:ext cx="3087329" cy="3087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32" y="3583800"/>
            <a:ext cx="2403268" cy="213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35" y="3276599"/>
            <a:ext cx="1776046" cy="2748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239" y="2922656"/>
            <a:ext cx="28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3123" y="2797314"/>
            <a:ext cx="222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3318" y="1959114"/>
            <a:ext cx="164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জয়স্টিক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5311914"/>
            <a:ext cx="164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7200" y="5464314"/>
            <a:ext cx="2297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মাইক্রোফোন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4543961"/>
            <a:ext cx="1792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বারকোড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রিডার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Slipstream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228</TotalTime>
  <Words>296</Words>
  <Application>Microsoft Office PowerPoint</Application>
  <PresentationFormat>On-screen Show (4:3)</PresentationFormat>
  <Paragraphs>73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Slipstream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Payel</dc:creator>
  <cp:lastModifiedBy>Payel</cp:lastModifiedBy>
  <cp:revision>26</cp:revision>
  <dcterms:created xsi:type="dcterms:W3CDTF">2006-08-16T00:00:00Z</dcterms:created>
  <dcterms:modified xsi:type="dcterms:W3CDTF">2017-10-06T01:13:14Z</dcterms:modified>
</cp:coreProperties>
</file>